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65" r:id="rId3"/>
    <p:sldId id="259" r:id="rId4"/>
    <p:sldId id="260" r:id="rId5"/>
    <p:sldId id="261" r:id="rId6"/>
    <p:sldId id="262" r:id="rId7"/>
    <p:sldId id="264" r:id="rId8"/>
    <p:sldId id="263" r:id="rId9"/>
    <p:sldId id="25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6341" autoAdjust="0"/>
  </p:normalViewPr>
  <p:slideViewPr>
    <p:cSldViewPr snapToGrid="0">
      <p:cViewPr>
        <p:scale>
          <a:sx n="90" d="100"/>
          <a:sy n="90" d="100"/>
        </p:scale>
        <p:origin x="168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34D4E-5C28-4089-96AE-95C132E7992C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55065-52E1-4D52-9910-01C26ED96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4523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Type is </a:t>
            </a:r>
            <a:r>
              <a:rPr lang="nl-NL" dirty="0" err="1"/>
              <a:t>Liberta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55065-52E1-4D52-9910-01C26ED96BC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9807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39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628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6942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3371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0826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786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3720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0073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6019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886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8454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664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18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899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1194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313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493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3227B3-EF62-4FD3-BA1F-708A8ADFF7AD}" type="datetimeFigureOut">
              <a:rPr lang="nl-NL" smtClean="0"/>
              <a:t>30-04-2025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7637948-AF04-47C5-8BF9-07D300F282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6661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693026-CE6D-695F-BB24-B3C7BD2403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000" b="1" dirty="0"/>
              <a:t>Trimobila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B7C814B-94DC-A91B-79B2-A2813EBDA3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Handleiding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D031A53-5827-6B1E-D3BF-56D79485B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3927249"/>
            <a:ext cx="3691890" cy="266110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1616236-7982-794C-8B01-1017BE6B57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5" t="11968" r="14048"/>
          <a:stretch/>
        </p:blipFill>
        <p:spPr>
          <a:xfrm>
            <a:off x="8301038" y="1614488"/>
            <a:ext cx="3000375" cy="36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6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4502C728-B038-9149-83E6-5B9681AD7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951740"/>
              </p:ext>
            </p:extLst>
          </p:nvPr>
        </p:nvGraphicFramePr>
        <p:xfrm>
          <a:off x="1116000" y="720000"/>
          <a:ext cx="5677786" cy="4854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5448">
                  <a:extLst>
                    <a:ext uri="{9D8B030D-6E8A-4147-A177-3AD203B41FA5}">
                      <a16:colId xmlns:a16="http://schemas.microsoft.com/office/drawing/2014/main" val="2090111934"/>
                    </a:ext>
                  </a:extLst>
                </a:gridCol>
                <a:gridCol w="2412338">
                  <a:extLst>
                    <a:ext uri="{9D8B030D-6E8A-4147-A177-3AD203B41FA5}">
                      <a16:colId xmlns:a16="http://schemas.microsoft.com/office/drawing/2014/main" val="782558077"/>
                    </a:ext>
                  </a:extLst>
                </a:gridCol>
              </a:tblGrid>
              <a:tr h="582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Specificaties</a:t>
                      </a: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956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Motor</a:t>
                      </a: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1200W</a:t>
                      </a: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2882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Snelheid 35 tot 45 km/u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25km, Achteruit aanwezig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175504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Digitaal Dashbord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display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23614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Accu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AGM / LITHIUM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9636151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Toegestaan ​​gewicht; 250 kg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280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626038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Gewicht ledig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85kg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681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Wielen 10 inch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 inch, Aluminium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3281149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Bandenmaat/merk; 300/10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300/10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122262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Lengte totaal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198cm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9779234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Breedte 70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70cm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664368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Hoogte  incl topkoffer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116 cm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43170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Zithoogte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78 cm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249338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Opstap hoogte treplank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35 cm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543166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Stuur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77 cm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011167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Wielbasis;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132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028199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Sleutel 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1419387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Alarm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6124253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Oplader voor mobiele telefoon/usb;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676215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LED verlichting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972421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Topkoffer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9369292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Bumper set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Chrome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751495"/>
                  </a:ext>
                </a:extLst>
              </a:tr>
              <a:tr h="18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Parkeerrem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092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Remmen /Disk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Schijfrem Voor en Achter</a:t>
                      </a:r>
                      <a:endParaRPr lang="nl-NL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6111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AA3E2B5-C394-F548-BD68-3451FA462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838" y="685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0341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2731400-7F06-2537-C843-605B22676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2000" y="360000"/>
            <a:ext cx="3657600" cy="1371600"/>
          </a:xfrm>
        </p:spPr>
        <p:txBody>
          <a:bodyPr/>
          <a:lstStyle/>
          <a:p>
            <a:r>
              <a:rPr lang="nl-NL" dirty="0" err="1"/>
              <a:t>Liberta</a:t>
            </a: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3B312BF-1ACD-1872-D3F8-9BA45555A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2000" y="1731600"/>
            <a:ext cx="4674597" cy="4906925"/>
          </a:xfrm>
        </p:spPr>
        <p:txBody>
          <a:bodyPr>
            <a:noAutofit/>
          </a:bodyPr>
          <a:lstStyle/>
          <a:p>
            <a:r>
              <a:rPr lang="nl-NL" b="1" dirty="0">
                <a:solidFill>
                  <a:schemeClr val="tx1"/>
                </a:solidFill>
              </a:rPr>
              <a:t>Zijaanzicht</a:t>
            </a:r>
          </a:p>
          <a:p>
            <a:r>
              <a:rPr lang="nl-NL" dirty="0">
                <a:solidFill>
                  <a:schemeClr val="tx1"/>
                </a:solidFill>
              </a:rPr>
              <a:t>1. Spiegels</a:t>
            </a:r>
          </a:p>
          <a:p>
            <a:r>
              <a:rPr lang="nl-NL" dirty="0">
                <a:solidFill>
                  <a:schemeClr val="tx1"/>
                </a:solidFill>
              </a:rPr>
              <a:t>2. Koplamp</a:t>
            </a:r>
          </a:p>
          <a:p>
            <a:r>
              <a:rPr lang="nl-NL" dirty="0">
                <a:solidFill>
                  <a:schemeClr val="tx1"/>
                </a:solidFill>
              </a:rPr>
              <a:t>3. Richtingaanwijzer voor</a:t>
            </a:r>
          </a:p>
          <a:p>
            <a:r>
              <a:rPr lang="nl-NL" dirty="0">
                <a:solidFill>
                  <a:schemeClr val="tx1"/>
                </a:solidFill>
              </a:rPr>
              <a:t>4. Remschijf voor</a:t>
            </a:r>
          </a:p>
          <a:p>
            <a:r>
              <a:rPr lang="nl-NL" dirty="0">
                <a:solidFill>
                  <a:schemeClr val="tx1"/>
                </a:solidFill>
              </a:rPr>
              <a:t>5. Voet steun</a:t>
            </a:r>
          </a:p>
          <a:p>
            <a:r>
              <a:rPr lang="nl-NL" dirty="0">
                <a:solidFill>
                  <a:schemeClr val="tx1"/>
                </a:solidFill>
              </a:rPr>
              <a:t>6. Motor</a:t>
            </a:r>
          </a:p>
          <a:p>
            <a:r>
              <a:rPr lang="nl-NL" dirty="0">
                <a:solidFill>
                  <a:schemeClr val="tx1"/>
                </a:solidFill>
              </a:rPr>
              <a:t>7. Kentekenverlichting</a:t>
            </a:r>
          </a:p>
          <a:p>
            <a:r>
              <a:rPr lang="nl-NL" dirty="0">
                <a:solidFill>
                  <a:schemeClr val="tx1"/>
                </a:solidFill>
              </a:rPr>
              <a:t>8. Achterlicht unit</a:t>
            </a:r>
          </a:p>
          <a:p>
            <a:r>
              <a:rPr lang="nl-NL" dirty="0">
                <a:solidFill>
                  <a:schemeClr val="tx1"/>
                </a:solidFill>
              </a:rPr>
              <a:t>9. </a:t>
            </a:r>
            <a:r>
              <a:rPr lang="nl-NL" dirty="0" err="1">
                <a:solidFill>
                  <a:schemeClr val="tx1"/>
                </a:solidFill>
              </a:rPr>
              <a:t>Achterdrager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10. Top koffer</a:t>
            </a:r>
          </a:p>
          <a:p>
            <a:r>
              <a:rPr lang="nl-NL" dirty="0">
                <a:solidFill>
                  <a:schemeClr val="tx1"/>
                </a:solidFill>
              </a:rPr>
              <a:t>11. Buddy</a:t>
            </a:r>
          </a:p>
          <a:p>
            <a:r>
              <a:rPr lang="nl-NL" dirty="0">
                <a:solidFill>
                  <a:schemeClr val="tx1"/>
                </a:solidFill>
              </a:rPr>
              <a:t>12. Oplaadpunt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64E18FC-4AE9-6045-9B2F-5282746A1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1371600"/>
            <a:ext cx="5930333" cy="396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0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5A08E9-FB65-9A62-C61E-453F50DB1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2000" y="360000"/>
            <a:ext cx="3657600" cy="1371600"/>
          </a:xfrm>
        </p:spPr>
        <p:txBody>
          <a:bodyPr/>
          <a:lstStyle/>
          <a:p>
            <a:r>
              <a:rPr lang="nl-NL" dirty="0"/>
              <a:t>Stuurbediening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7150290-1894-9D26-F74B-6B4EA1ACF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2000" y="1731600"/>
            <a:ext cx="3749565" cy="4297327"/>
          </a:xfrm>
        </p:spPr>
        <p:txBody>
          <a:bodyPr>
            <a:normAutofit/>
          </a:bodyPr>
          <a:lstStyle/>
          <a:p>
            <a:endParaRPr lang="nl-NL" dirty="0"/>
          </a:p>
          <a:p>
            <a:r>
              <a:rPr lang="nl-NL" b="1" dirty="0">
                <a:solidFill>
                  <a:schemeClr val="tx1"/>
                </a:solidFill>
              </a:rPr>
              <a:t>Bediening en instrumenten</a:t>
            </a:r>
          </a:p>
          <a:p>
            <a:r>
              <a:rPr lang="nl-NL" dirty="0">
                <a:solidFill>
                  <a:schemeClr val="tx1"/>
                </a:solidFill>
              </a:rPr>
              <a:t>1. Dashboard</a:t>
            </a:r>
          </a:p>
          <a:p>
            <a:r>
              <a:rPr lang="nl-NL" dirty="0">
                <a:solidFill>
                  <a:schemeClr val="tx1"/>
                </a:solidFill>
              </a:rPr>
              <a:t>2. Handvat links</a:t>
            </a:r>
          </a:p>
          <a:p>
            <a:r>
              <a:rPr lang="nl-NL" dirty="0">
                <a:solidFill>
                  <a:schemeClr val="tx1"/>
                </a:solidFill>
              </a:rPr>
              <a:t>3. Stuurschakelaars links</a:t>
            </a:r>
          </a:p>
          <a:p>
            <a:r>
              <a:rPr lang="nl-NL" dirty="0">
                <a:solidFill>
                  <a:schemeClr val="tx1"/>
                </a:solidFill>
              </a:rPr>
              <a:t>4. Tassenhaak</a:t>
            </a:r>
          </a:p>
          <a:p>
            <a:r>
              <a:rPr lang="nl-NL" dirty="0">
                <a:solidFill>
                  <a:schemeClr val="tx1"/>
                </a:solidFill>
              </a:rPr>
              <a:t>5. Hoofdschakelaar</a:t>
            </a:r>
          </a:p>
          <a:p>
            <a:r>
              <a:rPr lang="nl-NL" dirty="0">
                <a:solidFill>
                  <a:schemeClr val="tx1"/>
                </a:solidFill>
              </a:rPr>
              <a:t>6. Stuurschakelaars rechts</a:t>
            </a:r>
          </a:p>
          <a:p>
            <a:r>
              <a:rPr lang="nl-NL" dirty="0">
                <a:solidFill>
                  <a:schemeClr val="tx1"/>
                </a:solidFill>
              </a:rPr>
              <a:t>7. Gashendel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3E96FB4-0795-6B4C-9B53-9B5349B98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1111251"/>
            <a:ext cx="5932553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91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3785A24-6C04-6540-864C-BABB7C3ED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421" y="685800"/>
            <a:ext cx="3973227" cy="53086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8F4DC86-96D9-361A-C72A-B22B9435B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2000" y="360000"/>
            <a:ext cx="3657600" cy="1371600"/>
          </a:xfrm>
        </p:spPr>
        <p:txBody>
          <a:bodyPr/>
          <a:lstStyle/>
          <a:p>
            <a:r>
              <a:rPr lang="nl-NL" dirty="0"/>
              <a:t>DASHBORD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D9F785-92FF-D72F-5E77-BD2D7B255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2000" y="1739604"/>
            <a:ext cx="3802729" cy="4254796"/>
          </a:xfrm>
        </p:spPr>
        <p:txBody>
          <a:bodyPr>
            <a:normAutofit lnSpcReduction="10000"/>
          </a:bodyPr>
          <a:lstStyle/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1 Indicatielamp voor richtingaanwijzer links</a:t>
            </a:r>
          </a:p>
          <a:p>
            <a:r>
              <a:rPr lang="nl-NL" dirty="0">
                <a:solidFill>
                  <a:schemeClr val="tx1"/>
                </a:solidFill>
              </a:rPr>
              <a:t>2 Indicator voor grootlicht</a:t>
            </a:r>
          </a:p>
          <a:p>
            <a:r>
              <a:rPr lang="nl-NL" dirty="0">
                <a:solidFill>
                  <a:schemeClr val="tx1"/>
                </a:solidFill>
              </a:rPr>
              <a:t>3 KLAAR voor rijden-indicator</a:t>
            </a:r>
          </a:p>
          <a:p>
            <a:r>
              <a:rPr lang="nl-NL" dirty="0">
                <a:solidFill>
                  <a:schemeClr val="tx1"/>
                </a:solidFill>
              </a:rPr>
              <a:t>4 Indicatielamp voor richtingaanwijzer rechts</a:t>
            </a:r>
          </a:p>
          <a:p>
            <a:r>
              <a:rPr lang="nl-NL" dirty="0">
                <a:solidFill>
                  <a:schemeClr val="tx1"/>
                </a:solidFill>
              </a:rPr>
              <a:t>5 Indicator voor </a:t>
            </a:r>
            <a:r>
              <a:rPr lang="nl-NL" dirty="0" err="1">
                <a:solidFill>
                  <a:schemeClr val="tx1"/>
                </a:solidFill>
              </a:rPr>
              <a:t>dagrijverlichting</a:t>
            </a:r>
            <a:r>
              <a:rPr lang="nl-NL" dirty="0">
                <a:solidFill>
                  <a:schemeClr val="tx1"/>
                </a:solidFill>
              </a:rPr>
              <a:t> </a:t>
            </a:r>
          </a:p>
          <a:p>
            <a:r>
              <a:rPr lang="nl-NL" dirty="0">
                <a:solidFill>
                  <a:schemeClr val="tx1"/>
                </a:solidFill>
              </a:rPr>
              <a:t>6 Snelheidsmeter</a:t>
            </a:r>
          </a:p>
          <a:p>
            <a:r>
              <a:rPr lang="nl-NL" dirty="0">
                <a:solidFill>
                  <a:schemeClr val="tx1"/>
                </a:solidFill>
              </a:rPr>
              <a:t>7 Kilometerteller bij opstarten</a:t>
            </a:r>
          </a:p>
          <a:p>
            <a:r>
              <a:rPr lang="nl-NL" dirty="0">
                <a:solidFill>
                  <a:schemeClr val="tx1"/>
                </a:solidFill>
              </a:rPr>
              <a:t>8 Reismeter tijdens rijden</a:t>
            </a:r>
          </a:p>
          <a:p>
            <a:r>
              <a:rPr lang="nl-NL" dirty="0">
                <a:solidFill>
                  <a:schemeClr val="tx1"/>
                </a:solidFill>
              </a:rPr>
              <a:t>9 Indicator batterijlading</a:t>
            </a:r>
          </a:p>
          <a:p>
            <a:r>
              <a:rPr lang="nl-NL" dirty="0">
                <a:solidFill>
                  <a:schemeClr val="tx1"/>
                </a:solidFill>
              </a:rPr>
              <a:t>10 </a:t>
            </a:r>
            <a:r>
              <a:rPr lang="nl-NL" dirty="0" err="1">
                <a:solidFill>
                  <a:schemeClr val="tx1"/>
                </a:solidFill>
              </a:rPr>
              <a:t>Batterijniveaumeter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684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D342140-C4CD-5A48-AD7F-40EEFC529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421" y="685800"/>
            <a:ext cx="3966649" cy="53086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95DBBC3-8646-FD39-4806-1669DC14C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2000" y="360000"/>
            <a:ext cx="3657600" cy="1371600"/>
          </a:xfrm>
        </p:spPr>
        <p:txBody>
          <a:bodyPr/>
          <a:lstStyle/>
          <a:p>
            <a:r>
              <a:rPr lang="nl-NL" dirty="0"/>
              <a:t>Bediening links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493778E-6D74-5CFD-CC3B-FF54848AF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2000" y="1731600"/>
            <a:ext cx="4770290" cy="3670006"/>
          </a:xfrm>
        </p:spPr>
        <p:txBody>
          <a:bodyPr>
            <a:normAutofit/>
          </a:bodyPr>
          <a:lstStyle/>
          <a:p>
            <a:endParaRPr lang="nl-NL" dirty="0">
              <a:solidFill>
                <a:schemeClr val="tx1"/>
              </a:solidFill>
            </a:endParaRPr>
          </a:p>
          <a:p>
            <a:r>
              <a:rPr lang="nl-NL" b="1" dirty="0">
                <a:solidFill>
                  <a:schemeClr val="tx1"/>
                </a:solidFill>
              </a:rPr>
              <a:t>STUURSCHAKELAARS – LINKS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1 Dim/groot lichtschakelaar</a:t>
            </a:r>
          </a:p>
          <a:p>
            <a:r>
              <a:rPr lang="nl-NL" dirty="0">
                <a:solidFill>
                  <a:schemeClr val="tx1"/>
                </a:solidFill>
              </a:rPr>
              <a:t>2 Richtingaanwijzer schakelaar + Alarmlichten</a:t>
            </a:r>
          </a:p>
          <a:p>
            <a:r>
              <a:rPr lang="nl-NL" dirty="0">
                <a:solidFill>
                  <a:schemeClr val="tx1"/>
                </a:solidFill>
              </a:rPr>
              <a:t>3 Claxonknop</a:t>
            </a:r>
          </a:p>
        </p:txBody>
      </p:sp>
    </p:spTree>
    <p:extLst>
      <p:ext uri="{BB962C8B-B14F-4D97-AF65-F5344CB8AC3E}">
        <p14:creationId xmlns:p14="http://schemas.microsoft.com/office/powerpoint/2010/main" val="2305519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877A8355-E544-AF47-A3B5-489E76011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4340" y="1262062"/>
            <a:ext cx="2280175" cy="303053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36322C6-0A2F-E546-B5E6-7210A6711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270" y="1262062"/>
            <a:ext cx="2281679" cy="303053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BFADB87-C01E-9B24-EE0D-E413F78F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Hoofd  bediening, Contact, Buddy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53432BF-0916-8579-BBAF-22646206D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2" y="1619568"/>
            <a:ext cx="5157787" cy="2240052"/>
          </a:xfrm>
        </p:spPr>
        <p:txBody>
          <a:bodyPr anchor="t">
            <a:noAutofit/>
          </a:bodyPr>
          <a:lstStyle/>
          <a:p>
            <a:r>
              <a:rPr lang="nl-NL" sz="1600" dirty="0"/>
              <a:t>1 ON (Aan)</a:t>
            </a:r>
          </a:p>
          <a:p>
            <a:r>
              <a:rPr lang="nl-NL" sz="1600" dirty="0"/>
              <a:t>2 OFF (Uit)</a:t>
            </a:r>
          </a:p>
          <a:p>
            <a:r>
              <a:rPr lang="nl-NL" sz="1600" dirty="0"/>
              <a:t>3 Buddy OPEN</a:t>
            </a:r>
          </a:p>
          <a:p>
            <a:r>
              <a:rPr lang="nl-NL" sz="1600" dirty="0"/>
              <a:t>4 Stuurslot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6639DE5-370C-6B44-AB76-7AED619B88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20001"/>
            <a:ext cx="5183188" cy="825488"/>
          </a:xfrm>
        </p:spPr>
        <p:txBody>
          <a:bodyPr anchor="t">
            <a:normAutofit/>
          </a:bodyPr>
          <a:lstStyle/>
          <a:p>
            <a:r>
              <a:rPr lang="nl-NL" sz="1600" dirty="0"/>
              <a:t>1 Stroomschakelaar</a:t>
            </a:r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1511018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55AF93B-D938-674A-A717-9AB68FF63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421" y="682291"/>
            <a:ext cx="3979157" cy="531210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EF3BF26-B787-AFE9-1DE4-DFE506D39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2000" y="360000"/>
            <a:ext cx="3657600" cy="1371600"/>
          </a:xfrm>
        </p:spPr>
        <p:txBody>
          <a:bodyPr/>
          <a:lstStyle/>
          <a:p>
            <a:r>
              <a:rPr lang="nl-NL" dirty="0"/>
              <a:t>Bediening rechts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15CDF5-043E-5DAB-E25C-9B1386794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2000" y="1731600"/>
            <a:ext cx="3657600" cy="2091267"/>
          </a:xfrm>
        </p:spPr>
        <p:txBody>
          <a:bodyPr>
            <a:noAutofit/>
          </a:bodyPr>
          <a:lstStyle/>
          <a:p>
            <a:endParaRPr lang="nl-NL" dirty="0">
              <a:solidFill>
                <a:schemeClr val="tx1"/>
              </a:solidFill>
            </a:endParaRPr>
          </a:p>
          <a:p>
            <a:r>
              <a:rPr lang="nl-NL" b="1" dirty="0">
                <a:solidFill>
                  <a:schemeClr val="tx1"/>
                </a:solidFill>
              </a:rPr>
              <a:t>STUURSCHAKELAARS – RECHTS</a:t>
            </a:r>
          </a:p>
          <a:p>
            <a:r>
              <a:rPr lang="nl-NL" dirty="0">
                <a:solidFill>
                  <a:schemeClr val="tx1"/>
                </a:solidFill>
              </a:rPr>
              <a:t>1 Dim/groot lichtschakelaar</a:t>
            </a:r>
          </a:p>
          <a:p>
            <a:r>
              <a:rPr lang="nl-NL" dirty="0">
                <a:solidFill>
                  <a:schemeClr val="tx1"/>
                </a:solidFill>
              </a:rPr>
              <a:t>2 Park sensor</a:t>
            </a:r>
          </a:p>
          <a:p>
            <a:r>
              <a:rPr lang="nl-NL" dirty="0">
                <a:solidFill>
                  <a:schemeClr val="tx1"/>
                </a:solidFill>
              </a:rPr>
              <a:t>3 Schakelaar snelheidslimiet</a:t>
            </a:r>
          </a:p>
          <a:p>
            <a:r>
              <a:rPr lang="nl-NL" dirty="0">
                <a:solidFill>
                  <a:schemeClr val="tx1"/>
                </a:solidFill>
              </a:rPr>
              <a:t>4 Achteruit knop D drive R return</a:t>
            </a:r>
          </a:p>
        </p:txBody>
      </p:sp>
    </p:spTree>
    <p:extLst>
      <p:ext uri="{BB962C8B-B14F-4D97-AF65-F5344CB8AC3E}">
        <p14:creationId xmlns:p14="http://schemas.microsoft.com/office/powerpoint/2010/main" val="2208463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F40FD8-1AA3-EED2-C733-C7FFC7BBD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200" y="360000"/>
            <a:ext cx="6019800" cy="1143000"/>
          </a:xfrm>
        </p:spPr>
        <p:txBody>
          <a:bodyPr/>
          <a:lstStyle/>
          <a:p>
            <a:r>
              <a:rPr lang="nl-NL" dirty="0"/>
              <a:t>Belangrijke punten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EAB34203-C76F-2C06-B75E-8C01CADF2FB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6" r="26066"/>
          <a:stretch>
            <a:fillRect/>
          </a:stretch>
        </p:blipFill>
        <p:spPr/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D896275-8EAE-6E5A-CCBF-0B06A227B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200" y="1503000"/>
            <a:ext cx="6021388" cy="3908972"/>
          </a:xfrm>
        </p:spPr>
        <p:txBody>
          <a:bodyPr>
            <a:noAutofit/>
          </a:bodyPr>
          <a:lstStyle/>
          <a:p>
            <a:endParaRPr lang="nl-NL" sz="1400" b="1" dirty="0">
              <a:solidFill>
                <a:schemeClr val="tx1"/>
              </a:solidFill>
            </a:endParaRPr>
          </a:p>
          <a:p>
            <a:r>
              <a:rPr lang="nl-NL" sz="1400" b="1" dirty="0">
                <a:solidFill>
                  <a:schemeClr val="tx1"/>
                </a:solidFill>
              </a:rPr>
              <a:t>Accu l</a:t>
            </a:r>
            <a:r>
              <a:rPr lang="nl-NL" sz="1400" dirty="0">
                <a:solidFill>
                  <a:schemeClr val="tx1"/>
                </a:solidFill>
              </a:rPr>
              <a:t>aden voor gebruik en bij terugkomst accu weer aansluiten. Acculader eerst op mobiel aansluiten en dan op netwerk 220v. Bij afsluiten volgorde andersom, 220v daarna mobiel.</a:t>
            </a:r>
          </a:p>
          <a:p>
            <a:r>
              <a:rPr lang="nl-NL" sz="1400" dirty="0">
                <a:solidFill>
                  <a:schemeClr val="tx1"/>
                </a:solidFill>
              </a:rPr>
              <a:t>Banden op spanning houden voor optimaal gebruik.</a:t>
            </a:r>
          </a:p>
          <a:p>
            <a:r>
              <a:rPr lang="nl-NL" sz="1400" b="1" dirty="0">
                <a:solidFill>
                  <a:schemeClr val="tx1"/>
                </a:solidFill>
              </a:rPr>
              <a:t>Spiegels</a:t>
            </a:r>
            <a:r>
              <a:rPr lang="nl-NL" sz="1400" dirty="0">
                <a:solidFill>
                  <a:schemeClr val="tx1"/>
                </a:solidFill>
              </a:rPr>
              <a:t> goed instellen, dit voor gebruik verkeer en het achteruit rijden.</a:t>
            </a:r>
          </a:p>
          <a:p>
            <a:r>
              <a:rPr lang="nl-NL" sz="1400" b="1" dirty="0">
                <a:solidFill>
                  <a:schemeClr val="tx1"/>
                </a:solidFill>
              </a:rPr>
              <a:t>Helm</a:t>
            </a:r>
            <a:r>
              <a:rPr lang="nl-NL" sz="1400" dirty="0">
                <a:solidFill>
                  <a:schemeClr val="tx1"/>
                </a:solidFill>
              </a:rPr>
              <a:t> is in deze categorie klasse1 geen verplichting al adviseren we wel helm gebruik !</a:t>
            </a:r>
            <a:r>
              <a:rPr lang="nl-NL" sz="1400" b="0" i="0" u="none" strike="noStrike" dirty="0">
                <a:solidFill>
                  <a:schemeClr val="tx1"/>
                </a:solidFill>
                <a:effectLst/>
              </a:rPr>
              <a:t> </a:t>
            </a:r>
          </a:p>
          <a:p>
            <a:r>
              <a:rPr lang="nl-NL" sz="1400" b="1" i="0" u="none" strike="noStrike" dirty="0">
                <a:solidFill>
                  <a:schemeClr val="tx1"/>
                </a:solidFill>
                <a:effectLst/>
              </a:rPr>
              <a:t>Verzekering</a:t>
            </a:r>
            <a:r>
              <a:rPr lang="nl-NL" sz="1400" b="0" i="0" u="none" strike="noStrike" dirty="0">
                <a:solidFill>
                  <a:schemeClr val="tx1"/>
                </a:solidFill>
                <a:effectLst/>
              </a:rPr>
              <a:t>; Vergeet u mobiel nooit te verzekeren, dit is verplicht volgens de Nederlandse wetgeving</a:t>
            </a:r>
            <a:r>
              <a:rPr lang="nl-NL" sz="1400" dirty="0">
                <a:solidFill>
                  <a:schemeClr val="tx1"/>
                </a:solidFill>
              </a:rPr>
              <a:t> , minimaal WA = wettelijke aansprakelijkheid. </a:t>
            </a:r>
          </a:p>
          <a:p>
            <a:r>
              <a:rPr lang="nl-NL" sz="1400" b="1" dirty="0">
                <a:solidFill>
                  <a:schemeClr val="tx1"/>
                </a:solidFill>
              </a:rPr>
              <a:t>Framenummer</a:t>
            </a:r>
            <a:r>
              <a:rPr lang="nl-NL" sz="1400" dirty="0">
                <a:solidFill>
                  <a:schemeClr val="tx1"/>
                </a:solidFill>
              </a:rPr>
              <a:t> , dit vind u achter het VIN plaatje bij de </a:t>
            </a:r>
            <a:r>
              <a:rPr lang="nl-NL" sz="1400" dirty="0" err="1">
                <a:solidFill>
                  <a:schemeClr val="tx1"/>
                </a:solidFill>
              </a:rPr>
              <a:t>treplank</a:t>
            </a:r>
            <a:r>
              <a:rPr lang="nl-NL" sz="1400" dirty="0">
                <a:solidFill>
                  <a:schemeClr val="tx1"/>
                </a:solidFill>
              </a:rPr>
              <a:t> in het midden.</a:t>
            </a:r>
          </a:p>
        </p:txBody>
      </p:sp>
    </p:spTree>
    <p:extLst>
      <p:ext uri="{BB962C8B-B14F-4D97-AF65-F5344CB8AC3E}">
        <p14:creationId xmlns:p14="http://schemas.microsoft.com/office/powerpoint/2010/main" val="724399507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5884</TotalTime>
  <Words>385</Words>
  <Application>Microsoft Macintosh PowerPoint</Application>
  <PresentationFormat>Breedbeeld</PresentationFormat>
  <Paragraphs>114</Paragraphs>
  <Slides>9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Times New Roman</vt:lpstr>
      <vt:lpstr>Wingdings 3</vt:lpstr>
      <vt:lpstr>Segment</vt:lpstr>
      <vt:lpstr>Trimobila</vt:lpstr>
      <vt:lpstr>PowerPoint-presentatie</vt:lpstr>
      <vt:lpstr>Liberta</vt:lpstr>
      <vt:lpstr>Stuurbediening</vt:lpstr>
      <vt:lpstr>DASHBORD</vt:lpstr>
      <vt:lpstr>Bediening links</vt:lpstr>
      <vt:lpstr>Hoofd  bediening, Contact, Buddy</vt:lpstr>
      <vt:lpstr>Bediening rechts</vt:lpstr>
      <vt:lpstr>Belangrijke punten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Trimobila</dc:title>
  <dc:creator>loek bodelier</dc:creator>
  <cp:lastModifiedBy>Microsoft Office User</cp:lastModifiedBy>
  <cp:revision>15</cp:revision>
  <dcterms:created xsi:type="dcterms:W3CDTF">2024-08-26T16:19:52Z</dcterms:created>
  <dcterms:modified xsi:type="dcterms:W3CDTF">2025-05-04T12:34:19Z</dcterms:modified>
</cp:coreProperties>
</file>